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63" r:id="rId6"/>
    <p:sldId id="259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D5571B6-4E34-4EF2-B94B-1E4C41B17050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DF2A11-E785-4172-9989-E7C8831D313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outu.be/cdGxNKXuuj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B9t0XP0za68" TargetMode="External"/><Relationship Id="rId2" Type="http://schemas.openxmlformats.org/officeDocument/2006/relationships/hyperlink" Target="https://youtu.be/riaLuKkaDZ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toryjumper.com/book/read/82710925" TargetMode="External"/><Relationship Id="rId5" Type="http://schemas.openxmlformats.org/officeDocument/2006/relationships/hyperlink" Target="https://youtu.be/cdGxNKXuujk" TargetMode="External"/><Relationship Id="rId4" Type="http://schemas.openxmlformats.org/officeDocument/2006/relationships/hyperlink" Target="https://youtu.be/jtOwCDgqM0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iaLuKkaDZ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youtu.be/B9t0XP0za6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jtOwCDgqM0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Јежева кућица, Бранко Ћопић</a:t>
            </a:r>
            <a:br>
              <a:rPr lang="sr-Cyrl-RS" dirty="0" smtClean="0"/>
            </a:br>
            <a:r>
              <a:rPr lang="sr-Cyrl-RS" dirty="0" smtClean="0"/>
              <a:t>(тематска недеља)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Јелена Бабић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Четврти 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dirty="0" smtClean="0"/>
              <a:t>Наставни предмети и садржаји:</a:t>
            </a:r>
          </a:p>
          <a:p>
            <a:r>
              <a:rPr lang="sr-Cyrl-RS" dirty="0" smtClean="0"/>
              <a:t>Српски језик: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 Јежева </a:t>
            </a:r>
            <a:r>
              <a:rPr lang="sr-Cyrl-RS" dirty="0" smtClean="0"/>
              <a:t>кућица </a:t>
            </a:r>
            <a:r>
              <a:rPr lang="sr-Cyrl-RS" dirty="0" smtClean="0"/>
              <a:t>, анализа и кратак садржај</a:t>
            </a:r>
          </a:p>
          <a:p>
            <a:r>
              <a:rPr lang="sr-Cyrl-RS" dirty="0" smtClean="0"/>
              <a:t>Математика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- први разред: Сабирање (46+14)- утврђивање </a:t>
            </a:r>
            <a:endParaRPr lang="sr-Cyrl-RS" dirty="0" smtClean="0"/>
          </a:p>
          <a:p>
            <a:pPr>
              <a:buFontTx/>
              <a:buChar char="-"/>
            </a:pPr>
            <a:r>
              <a:rPr lang="sr-Cyrl-RS" dirty="0" smtClean="0"/>
              <a:t>трећи </a:t>
            </a:r>
            <a:r>
              <a:rPr lang="sr-Cyrl-RS" dirty="0" smtClean="0"/>
              <a:t>разред: Једначине са множењем и дељењем- </a:t>
            </a:r>
            <a:r>
              <a:rPr lang="sr-Cyrl-RS" dirty="0" smtClean="0"/>
              <a:t>утвђивање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Природа и друштво/Свет око </a:t>
            </a:r>
            <a:r>
              <a:rPr lang="sr-Cyrl-RS" dirty="0" smtClean="0"/>
              <a:t>нас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- први разред: Животиње моје околине- </a:t>
            </a:r>
            <a:r>
              <a:rPr lang="sr-Cyrl-RS" dirty="0" smtClean="0"/>
              <a:t>утврђивање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- трећи разред: Животна заједница шуме- </a:t>
            </a:r>
            <a:r>
              <a:rPr lang="sr-Cyrl-RS" dirty="0" smtClean="0"/>
              <a:t>утврђивање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Грађанско васпитање: Увредљиви надимци</a:t>
            </a:r>
            <a:endParaRPr lang="sr-Cyrl-RS" dirty="0" smtClean="0"/>
          </a:p>
          <a:p>
            <a:endParaRPr lang="sr-Cyrl-RS" dirty="0" smtClean="0"/>
          </a:p>
          <a:p>
            <a:r>
              <a:rPr lang="sr-Cyrl-RS" dirty="0" smtClean="0"/>
              <a:t>Филмић, 4. део: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youtu.be/cdGxNKXuujk</a:t>
            </a:r>
            <a:r>
              <a:rPr lang="sr-Cyrl-RS" dirty="0" smtClean="0"/>
              <a:t> </a:t>
            </a:r>
            <a:endParaRPr lang="en-US" dirty="0"/>
          </a:p>
        </p:txBody>
      </p:sp>
      <p:pic>
        <p:nvPicPr>
          <p:cNvPr id="5" name="Picture 4" descr="Screenshot_20200515-0846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42633">
            <a:off x="6411420" y="854714"/>
            <a:ext cx="2480891" cy="187671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Хвала на пажњи!</a:t>
            </a:r>
            <a:endParaRPr lang="en-US" dirty="0"/>
          </a:p>
        </p:txBody>
      </p:sp>
      <p:pic>
        <p:nvPicPr>
          <p:cNvPr id="4" name="Content Placeholder 3" descr="Screenshot_20200515-0849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3420" y="1600200"/>
            <a:ext cx="3317160" cy="4708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Тематска недеља (комбинација 1. и 3. разреда)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Обухваћени предмети:</a:t>
            </a:r>
          </a:p>
          <a:p>
            <a:r>
              <a:rPr lang="sr-Cyrl-RS" dirty="0" smtClean="0"/>
              <a:t>Српски језик</a:t>
            </a:r>
          </a:p>
          <a:p>
            <a:r>
              <a:rPr lang="sr-Cyrl-RS" dirty="0" smtClean="0"/>
              <a:t>Математика</a:t>
            </a:r>
          </a:p>
          <a:p>
            <a:r>
              <a:rPr lang="sr-Cyrl-RS" dirty="0" smtClean="0"/>
              <a:t>Свет око нас</a:t>
            </a:r>
          </a:p>
          <a:p>
            <a:r>
              <a:rPr lang="sr-Cyrl-RS" dirty="0" smtClean="0"/>
              <a:t>Природа и друштво</a:t>
            </a:r>
          </a:p>
          <a:p>
            <a:r>
              <a:rPr lang="sr-Cyrl-RS" dirty="0" smtClean="0"/>
              <a:t>Пројектна настава</a:t>
            </a:r>
          </a:p>
          <a:p>
            <a:r>
              <a:rPr lang="sr-Cyrl-RS" dirty="0" smtClean="0"/>
              <a:t>Ликовна култура</a:t>
            </a:r>
          </a:p>
          <a:p>
            <a:r>
              <a:rPr lang="sr-Cyrl-RS" dirty="0" smtClean="0"/>
              <a:t>Музичка култура</a:t>
            </a:r>
          </a:p>
          <a:p>
            <a:r>
              <a:rPr lang="sr-Cyrl-RS" dirty="0" smtClean="0"/>
              <a:t>Грађанско васпитање</a:t>
            </a:r>
          </a:p>
          <a:p>
            <a:r>
              <a:rPr lang="sr-Cyrl-RS" dirty="0" smtClean="0"/>
              <a:t>Чувари природе</a:t>
            </a:r>
          </a:p>
          <a:p>
            <a:endParaRPr lang="en-US" dirty="0"/>
          </a:p>
        </p:txBody>
      </p:sp>
      <p:pic>
        <p:nvPicPr>
          <p:cNvPr id="4" name="Picture 3" descr="Screenshot_20200515-0813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2636912"/>
            <a:ext cx="4307770" cy="23479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Коришћени програми и апликације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Youtube </a:t>
            </a:r>
          </a:p>
          <a:p>
            <a:r>
              <a:rPr lang="sr-Latn-RS" dirty="0" smtClean="0"/>
              <a:t>Blabberize</a:t>
            </a:r>
          </a:p>
          <a:p>
            <a:r>
              <a:rPr lang="sr-Latn-RS" dirty="0" smtClean="0"/>
              <a:t>Viber</a:t>
            </a:r>
          </a:p>
          <a:p>
            <a:r>
              <a:rPr lang="sr-Latn-RS" dirty="0" smtClean="0"/>
              <a:t>Storyjumper</a:t>
            </a:r>
          </a:p>
          <a:p>
            <a:r>
              <a:rPr lang="sr-Latn-RS" dirty="0" smtClean="0"/>
              <a:t>Zoom</a:t>
            </a:r>
            <a:endParaRPr lang="sr-Cyrl-RS" dirty="0" smtClean="0"/>
          </a:p>
          <a:p>
            <a:r>
              <a:rPr lang="sr-Latn-RS" dirty="0" smtClean="0"/>
              <a:t>Windows Movie Maker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Општи подаци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92"/>
          </a:xfrm>
        </p:spPr>
        <p:txBody>
          <a:bodyPr>
            <a:normAutofit fontScale="85000" lnSpcReduction="20000"/>
          </a:bodyPr>
          <a:lstStyle/>
          <a:p>
            <a:r>
              <a:rPr lang="sr-Cyrl-RS" b="1" dirty="0" smtClean="0"/>
              <a:t>Тип </a:t>
            </a:r>
            <a:r>
              <a:rPr lang="sr-Latn-RS" b="1" dirty="0" smtClean="0"/>
              <a:t>: </a:t>
            </a:r>
            <a:r>
              <a:rPr lang="sr-Cyrl-RS" b="1" dirty="0" smtClean="0"/>
              <a:t>тематска недеља</a:t>
            </a:r>
            <a:r>
              <a:rPr lang="sr-Latn-RS" b="1" dirty="0" smtClean="0"/>
              <a:t> </a:t>
            </a:r>
            <a:r>
              <a:rPr lang="sr-Cyrl-RS" b="1" smtClean="0"/>
              <a:t>(интегративна настава)</a:t>
            </a:r>
            <a:endParaRPr lang="sr-Cyrl-RS" b="1" dirty="0" smtClean="0"/>
          </a:p>
          <a:p>
            <a:r>
              <a:rPr lang="sr-Cyrl-RS" b="1" dirty="0" smtClean="0"/>
              <a:t>Разред: први и трећи</a:t>
            </a:r>
            <a:endParaRPr lang="sr-Latn-RS" b="1" dirty="0" smtClean="0"/>
          </a:p>
          <a:p>
            <a:r>
              <a:rPr lang="sr-Cyrl-RS" b="1" dirty="0" smtClean="0"/>
              <a:t>Општи цињеви</a:t>
            </a:r>
            <a:r>
              <a:rPr lang="sr-Latn-RS" b="1" dirty="0" smtClean="0"/>
              <a:t>:</a:t>
            </a:r>
            <a:endParaRPr lang="sr-Latn-RS" b="1" dirty="0" smtClean="0"/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 </a:t>
            </a:r>
            <a:r>
              <a:rPr lang="sr-Cyrl-RS" b="1" dirty="0" smtClean="0"/>
              <a:t>Образовни:</a:t>
            </a:r>
            <a:r>
              <a:rPr lang="sr-Latn-RS" b="1" dirty="0" smtClean="0"/>
              <a:t> </a:t>
            </a:r>
            <a:r>
              <a:rPr lang="sr-Cyrl-RS" b="1" dirty="0" smtClean="0"/>
              <a:t>оспособљавање ученика за разумевање и тумачење басне тумачењем особина ликова; утврђивање сабирања и одузимања до 100/ дељења троцифреног броја једноцифреним; проширивање и усвајање знања о животињама и животној заједници шуме; усвајање поступка цртања животиња, усвајање текста и мелодије музичког дела...</a:t>
            </a:r>
            <a:endParaRPr lang="sr-Latn-RS" b="1" dirty="0" smtClean="0"/>
          </a:p>
          <a:p>
            <a:pPr>
              <a:buFont typeface="Wingdings" pitchFamily="2" charset="2"/>
              <a:buChar char="Ø"/>
            </a:pPr>
            <a:r>
              <a:rPr lang="sr-Cyrl-RS" b="1" dirty="0" smtClean="0"/>
              <a:t>Васпитни: развијање моралних вредности ученика, развијање и вођење успешне комуникације, поштовање и уважавање личности другога</a:t>
            </a:r>
            <a:endParaRPr lang="sr-Latn-RS" b="1" dirty="0" smtClean="0"/>
          </a:p>
          <a:p>
            <a:pPr>
              <a:buFont typeface="Wingdings" pitchFamily="2" charset="2"/>
              <a:buChar char="Ø"/>
            </a:pPr>
            <a:r>
              <a:rPr lang="sr-Cyrl-RS" b="1" dirty="0" smtClean="0"/>
              <a:t>Наставне методе: аудио-визуелна, текст, илустративна, демонстративна</a:t>
            </a:r>
            <a:endParaRPr lang="sr-Latn-RS" b="1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Линкови ка метеријалима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Филмићи са задацима: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youtu.be/riaLuKkaDZc</a:t>
            </a:r>
            <a:r>
              <a:rPr lang="sr-Cyrl-RS" dirty="0" smtClean="0"/>
              <a:t>  - 1. дан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youtu.be/B9t0XP0za68</a:t>
            </a:r>
            <a:r>
              <a:rPr lang="sr-Cyrl-RS" dirty="0" smtClean="0"/>
              <a:t>  - 2. дан</a:t>
            </a:r>
          </a:p>
          <a:p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youtu.be/jtOwCDgqM0o</a:t>
            </a:r>
            <a:r>
              <a:rPr lang="sr-Cyrl-RS" dirty="0" smtClean="0"/>
              <a:t>  - 3. дан</a:t>
            </a:r>
          </a:p>
          <a:p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youtu.be/cdGxNKXuujk</a:t>
            </a:r>
            <a:r>
              <a:rPr lang="sr-Cyrl-RS" dirty="0" smtClean="0"/>
              <a:t>  - 4. дан</a:t>
            </a:r>
          </a:p>
          <a:p>
            <a:r>
              <a:rPr lang="sr-Cyrl-RS" dirty="0" smtClean="0"/>
              <a:t>Књига као финални продукт:</a:t>
            </a:r>
          </a:p>
          <a:p>
            <a:r>
              <a:rPr lang="en-US" dirty="0" smtClean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www.storyjumper.com/book/read/82710925</a:t>
            </a:r>
            <a:r>
              <a:rPr lang="sr-Latn-RS" dirty="0" smtClean="0"/>
              <a:t> </a:t>
            </a:r>
            <a:endParaRPr lang="sr-Cyrl-R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Први 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608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Ученици добијају линк са Јутјуба у коме је обрађен први део Јежеве кућице са задацима: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youtu.be/riaLuKkaDZc</a:t>
            </a:r>
            <a:r>
              <a:rPr lang="sr-Cyrl-RS" dirty="0" smtClean="0"/>
              <a:t> </a:t>
            </a:r>
          </a:p>
          <a:p>
            <a:r>
              <a:rPr lang="sr-Cyrl-RS" dirty="0" smtClean="0"/>
              <a:t>     </a:t>
            </a:r>
            <a:r>
              <a:rPr lang="sr-Cyrl-RS" dirty="0" smtClean="0"/>
              <a:t>Српски језик: Јежева Кућица </a:t>
            </a:r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/>
              <a:t>    Математика</a:t>
            </a:r>
            <a:r>
              <a:rPr lang="sr-Cyrl-RS" dirty="0" smtClean="0"/>
              <a:t>: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-  1</a:t>
            </a:r>
            <a:r>
              <a:rPr lang="sr-Cyrl-RS" dirty="0" smtClean="0"/>
              <a:t>. разред: Сабирање и одузимање до </a:t>
            </a:r>
            <a:r>
              <a:rPr lang="sr-Cyrl-RS" dirty="0" smtClean="0"/>
              <a:t>100; </a:t>
            </a:r>
          </a:p>
          <a:p>
            <a:pPr>
              <a:buNone/>
            </a:pPr>
            <a:r>
              <a:rPr lang="sr-Cyrl-RS" dirty="0" smtClean="0"/>
              <a:t>-  </a:t>
            </a:r>
            <a:r>
              <a:rPr lang="sr-Cyrl-RS" dirty="0" smtClean="0"/>
              <a:t>3. разред: Дељење троцифреног броја једноцифреним </a:t>
            </a:r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/>
              <a:t>    Свет </a:t>
            </a:r>
            <a:r>
              <a:rPr lang="sr-Cyrl-RS" dirty="0" smtClean="0"/>
              <a:t>око нас: Животиње наше околине- јеж </a:t>
            </a:r>
          </a:p>
          <a:p>
            <a:r>
              <a:rPr lang="sr-Cyrl-RS" dirty="0" smtClean="0"/>
              <a:t>Природа </a:t>
            </a:r>
            <a:r>
              <a:rPr lang="sr-Cyrl-RS" dirty="0" smtClean="0"/>
              <a:t>и друштво: Животна заједница шуме- понављање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 </a:t>
            </a:r>
            <a:r>
              <a:rPr lang="sr-Cyrl-RS" dirty="0" smtClean="0"/>
              <a:t>    Пројектна </a:t>
            </a:r>
            <a:r>
              <a:rPr lang="sr-Cyrl-RS" dirty="0" smtClean="0"/>
              <a:t>настава: Еко - бонтон </a:t>
            </a:r>
            <a:endParaRPr lang="sr-Cyrl-RS" dirty="0" smtClean="0"/>
          </a:p>
          <a:p>
            <a:r>
              <a:rPr lang="sr-Cyrl-RS" dirty="0" smtClean="0"/>
              <a:t> </a:t>
            </a:r>
            <a:r>
              <a:rPr lang="sr-Cyrl-RS" dirty="0" smtClean="0"/>
              <a:t>    Чувари </a:t>
            </a:r>
            <a:r>
              <a:rPr lang="sr-Cyrl-RS" dirty="0" smtClean="0"/>
              <a:t>природе: Азбучни речник биљака и животиња шуме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Задатке и решења задатака из дана у дан убацивали смо у књигу у апликацији “</a:t>
            </a:r>
            <a:r>
              <a:rPr lang="sr-Latn-RS" dirty="0" smtClean="0"/>
              <a:t>Storyjumper </a:t>
            </a:r>
            <a:r>
              <a:rPr lang="sr-Cyrl-RS" dirty="0" smtClean="0"/>
              <a:t>“</a:t>
            </a:r>
            <a:endParaRPr lang="sr-Latn-RS" dirty="0" smtClean="0"/>
          </a:p>
          <a:p>
            <a:endParaRPr lang="en-US" dirty="0"/>
          </a:p>
        </p:txBody>
      </p:sp>
      <p:pic>
        <p:nvPicPr>
          <p:cNvPr id="4" name="Picture 3" descr="Screenshot_20200515-0823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924944"/>
            <a:ext cx="5157192" cy="363868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Други 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0916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Други део Јежеве кућице: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youtu.be/B9t0XP0za68</a:t>
            </a:r>
            <a:r>
              <a:rPr lang="sr-Cyrl-RS" dirty="0" smtClean="0"/>
              <a:t> </a:t>
            </a:r>
          </a:p>
          <a:p>
            <a:r>
              <a:rPr lang="sr-Cyrl-RS" dirty="0" smtClean="0"/>
              <a:t>Обухваћени предмети и задаци: </a:t>
            </a:r>
          </a:p>
          <a:p>
            <a:r>
              <a:rPr lang="ru-RU" dirty="0" smtClean="0"/>
              <a:t>Први разред: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Српски језик: наставак обраде текста </a:t>
            </a:r>
          </a:p>
          <a:p>
            <a:r>
              <a:rPr lang="ru-RU" dirty="0" smtClean="0"/>
              <a:t>Математика</a:t>
            </a:r>
            <a:r>
              <a:rPr lang="ru-RU" dirty="0" smtClean="0"/>
              <a:t>: Утврђивање одузимања 76-44 </a:t>
            </a:r>
            <a:endParaRPr lang="ru-RU" dirty="0" smtClean="0"/>
          </a:p>
          <a:p>
            <a:r>
              <a:rPr lang="ru-RU" dirty="0" smtClean="0"/>
              <a:t>Ликовна </a:t>
            </a:r>
            <a:r>
              <a:rPr lang="ru-RU" dirty="0" smtClean="0"/>
              <a:t>култура - учимо да цртамо јежа и </a:t>
            </a:r>
            <a:r>
              <a:rPr lang="ru-RU" dirty="0" smtClean="0"/>
              <a:t>лисицу</a:t>
            </a:r>
          </a:p>
          <a:p>
            <a:r>
              <a:rPr lang="ru-RU" dirty="0" smtClean="0"/>
              <a:t> </a:t>
            </a:r>
            <a:r>
              <a:rPr lang="ru-RU" dirty="0" smtClean="0"/>
              <a:t>Трећи разред: </a:t>
            </a:r>
            <a:endParaRPr lang="ru-RU" dirty="0" smtClean="0"/>
          </a:p>
          <a:p>
            <a:r>
              <a:rPr lang="ru-RU" dirty="0" smtClean="0"/>
              <a:t>Српски </a:t>
            </a:r>
            <a:r>
              <a:rPr lang="ru-RU" dirty="0" smtClean="0"/>
              <a:t>језик: анализа дела текста Јежева кућица, понављамо именице и придеве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Математика: Једначине са множењем и дељењем </a:t>
            </a:r>
            <a:r>
              <a:rPr lang="ru-RU" dirty="0" smtClean="0"/>
              <a:t>- утврђивање</a:t>
            </a:r>
            <a:endParaRPr lang="ru-RU" dirty="0" smtClean="0"/>
          </a:p>
          <a:p>
            <a:r>
              <a:rPr lang="ru-RU" dirty="0" smtClean="0"/>
              <a:t>Ликовно</a:t>
            </a:r>
            <a:r>
              <a:rPr lang="ru-RU" dirty="0" smtClean="0"/>
              <a:t>: исто као први</a:t>
            </a:r>
            <a:endParaRPr lang="en-US" dirty="0"/>
          </a:p>
        </p:txBody>
      </p:sp>
      <p:pic>
        <p:nvPicPr>
          <p:cNvPr id="4" name="Picture 3" descr="Screenshot_20200515-0846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836712"/>
            <a:ext cx="2736304" cy="20542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Трећи дан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RS" dirty="0" smtClean="0"/>
              <a:t>Трећи део филма:</a:t>
            </a:r>
          </a:p>
          <a:p>
            <a:pPr>
              <a:buNone/>
            </a:pPr>
            <a:r>
              <a:rPr lang="sr-Cyrl-RS" dirty="0" smtClean="0"/>
              <a:t>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youtu.be/jtOwCDgqM0o</a:t>
            </a:r>
            <a:r>
              <a:rPr lang="sr-Cyrl-RS" dirty="0" smtClean="0"/>
              <a:t> </a:t>
            </a:r>
          </a:p>
          <a:p>
            <a:r>
              <a:rPr lang="sr-Cyrl-RS" dirty="0" smtClean="0"/>
              <a:t>Предмети и задаци:</a:t>
            </a:r>
          </a:p>
          <a:p>
            <a:r>
              <a:rPr lang="sr-Cyrl-RS" dirty="0" smtClean="0"/>
              <a:t>Први разред Српски језик : </a:t>
            </a:r>
            <a:endParaRPr lang="sr-Cyrl-RS" dirty="0" smtClean="0"/>
          </a:p>
          <a:p>
            <a:r>
              <a:rPr lang="sr-Cyrl-RS" dirty="0" smtClean="0"/>
              <a:t>Јежева </a:t>
            </a:r>
            <a:r>
              <a:rPr lang="sr-Cyrl-RS" dirty="0" smtClean="0"/>
              <a:t>кућица, Бранко Ћопић, </a:t>
            </a:r>
            <a:r>
              <a:rPr lang="sr-Cyrl-RS" dirty="0" smtClean="0"/>
              <a:t>обрада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Математика: Сабирање и одузимање до 100, утврђивање </a:t>
            </a:r>
            <a:endParaRPr lang="sr-Cyrl-RS" dirty="0" smtClean="0"/>
          </a:p>
          <a:p>
            <a:r>
              <a:rPr lang="sr-Cyrl-RS" dirty="0" smtClean="0"/>
              <a:t>Трећи разред:</a:t>
            </a:r>
          </a:p>
          <a:p>
            <a:r>
              <a:rPr lang="sr-Cyrl-RS" dirty="0" smtClean="0"/>
              <a:t> </a:t>
            </a:r>
            <a:r>
              <a:rPr lang="sr-Cyrl-RS" dirty="0" smtClean="0"/>
              <a:t>Српски језик: Врсте речи, понављање и утврђивање на примерима из текста Јежева кућица </a:t>
            </a:r>
            <a:endParaRPr lang="sr-Cyrl-RS" dirty="0" smtClean="0"/>
          </a:p>
          <a:p>
            <a:r>
              <a:rPr lang="sr-Cyrl-RS" dirty="0" smtClean="0"/>
              <a:t>Математика</a:t>
            </a:r>
            <a:r>
              <a:rPr lang="sr-Cyrl-RS" dirty="0" smtClean="0"/>
              <a:t>: Једначине са множењем и дељењем, утврђивање </a:t>
            </a:r>
            <a:endParaRPr lang="sr-Cyrl-RS" dirty="0" smtClean="0"/>
          </a:p>
          <a:p>
            <a:r>
              <a:rPr lang="sr-Cyrl-RS" dirty="0" smtClean="0"/>
              <a:t>Музичка </a:t>
            </a:r>
            <a:r>
              <a:rPr lang="sr-Cyrl-RS" dirty="0" smtClean="0"/>
              <a:t>култура за оба разреда: Елвис и </a:t>
            </a:r>
            <a:r>
              <a:rPr lang="sr-Cyrl-RS" dirty="0" smtClean="0"/>
              <a:t>жирафа </a:t>
            </a:r>
          </a:p>
          <a:p>
            <a:endParaRPr lang="en-US" dirty="0"/>
          </a:p>
        </p:txBody>
      </p:sp>
      <p:pic>
        <p:nvPicPr>
          <p:cNvPr id="4" name="Picture 3" descr="Screenshot_20200515-0845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00786">
            <a:off x="5940152" y="1196752"/>
            <a:ext cx="2593905" cy="193457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517</Words>
  <Application>Microsoft Office PowerPoint</Application>
  <PresentationFormat>On-screen Show 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Јежева кућица, Бранко Ћопић (тематска недеља)</vt:lpstr>
      <vt:lpstr>Тематска недеља (комбинација 1. и 3. разреда)</vt:lpstr>
      <vt:lpstr>Коришћени програми и апликације</vt:lpstr>
      <vt:lpstr>Општи подаци</vt:lpstr>
      <vt:lpstr>Линкови ка метеријалима</vt:lpstr>
      <vt:lpstr>Први дан</vt:lpstr>
      <vt:lpstr>...</vt:lpstr>
      <vt:lpstr>Други дан</vt:lpstr>
      <vt:lpstr>Трећи дан</vt:lpstr>
      <vt:lpstr>Четврти дан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Јежева кућица, Бранко Ћопић (тематска недеља)</dc:title>
  <dc:creator>Jelena Babic</dc:creator>
  <cp:lastModifiedBy>Jelena Babic</cp:lastModifiedBy>
  <cp:revision>1</cp:revision>
  <dcterms:created xsi:type="dcterms:W3CDTF">2020-05-15T05:51:53Z</dcterms:created>
  <dcterms:modified xsi:type="dcterms:W3CDTF">2020-05-15T07:10:45Z</dcterms:modified>
</cp:coreProperties>
</file>